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8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9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3" autoAdjust="0"/>
  </p:normalViewPr>
  <p:slideViewPr>
    <p:cSldViewPr snapToGrid="0">
      <p:cViewPr varScale="1">
        <p:scale>
          <a:sx n="75" d="100"/>
          <a:sy n="75" d="100"/>
        </p:scale>
        <p:origin x="22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2CAF925-0694-4A55-B223-A26E5DF1D77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AE7FDF4-5059-43E2-97A5-1C1E26A4A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5121-28DC-4C23-8916-A72B11FBA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148"/>
            <a:ext cx="9144000" cy="2387600"/>
          </a:xfrm>
        </p:spPr>
        <p:txBody>
          <a:bodyPr/>
          <a:lstStyle/>
          <a:p>
            <a:r>
              <a:rPr lang="en-US" dirty="0"/>
              <a:t>T41A walk around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B5FDF-F2D8-4920-8557-3559DC342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mall airplane sitting on the tarmac at an airport&#10;&#10;Description automatically generated">
            <a:extLst>
              <a:ext uri="{FF2B5EF4-FFF2-40B4-BE49-F238E27FC236}">
                <a16:creationId xmlns:a16="http://schemas.microsoft.com/office/drawing/2014/main" id="{20E811AD-3E0B-4A6D-ABA7-5CC73E700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12" y="2674748"/>
            <a:ext cx="5020887" cy="376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7055E-339C-4D9B-9DE0-5CA3D35B0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0" y="465075"/>
            <a:ext cx="326349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E5B5-C937-45BB-B965-1EC6C930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65553D"/>
                </a:solidFill>
              </a:rPr>
              <a:t>Nose Tire inflation</a:t>
            </a:r>
            <a:br>
              <a:rPr lang="en-US">
                <a:solidFill>
                  <a:srgbClr val="65553D"/>
                </a:solidFill>
              </a:rPr>
            </a:br>
            <a:r>
              <a:rPr lang="en-US">
                <a:solidFill>
                  <a:srgbClr val="65553D"/>
                </a:solidFill>
              </a:rPr>
              <a:t>Tire inflation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D98E95-69C6-4A64-BDAE-FD71ED6F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4" descr="A picture containing building, wall, ground, outdoor&#10;&#10;Description automatically generated">
            <a:extLst>
              <a:ext uri="{FF2B5EF4-FFF2-40B4-BE49-F238E27FC236}">
                <a16:creationId xmlns:a16="http://schemas.microsoft.com/office/drawing/2014/main" id="{6E1382F8-2EDB-4933-819F-723FC06FC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9090"/>
          <a:stretch/>
        </p:blipFill>
        <p:spPr>
          <a:xfrm rot="5400000">
            <a:off x="6721059" y="1393477"/>
            <a:ext cx="6864418" cy="4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9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B48B1-1C50-433E-9B66-AA912B4A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Static port</a:t>
            </a:r>
          </a:p>
        </p:txBody>
      </p:sp>
      <p:pic>
        <p:nvPicPr>
          <p:cNvPr id="8" name="Content Placeholder 4" descr="A picture containing nature, rain, white&#10;&#10;Description automatically generated">
            <a:extLst>
              <a:ext uri="{FF2B5EF4-FFF2-40B4-BE49-F238E27FC236}">
                <a16:creationId xmlns:a16="http://schemas.microsoft.com/office/drawing/2014/main" id="{AA09A4F0-DEBE-475B-9C48-742D301F4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6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295522-89AD-43B7-A0F2-44B2D720C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661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6B5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0E0AA-9D48-4643-953B-29875C40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Cabin air vent</a:t>
            </a:r>
          </a:p>
        </p:txBody>
      </p:sp>
      <p:pic>
        <p:nvPicPr>
          <p:cNvPr id="8" name="Content Placeholder 4" descr="A close up of a car&#10;&#10;Description automatically generated">
            <a:extLst>
              <a:ext uri="{FF2B5EF4-FFF2-40B4-BE49-F238E27FC236}">
                <a16:creationId xmlns:a16="http://schemas.microsoft.com/office/drawing/2014/main" id="{C2547723-88D9-4CB0-A99E-4CCE04A5D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24843" b="1"/>
          <a:stretch/>
        </p:blipFill>
        <p:spPr>
          <a:xfrm rot="5400000">
            <a:off x="348995" y="-348995"/>
            <a:ext cx="6858000" cy="755599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D54EFA-A50C-4BD6-80CF-EE4AE96E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2247-721F-4A8B-B886-F095C58F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4603E"/>
                </a:solidFill>
              </a:rPr>
              <a:t>Pitot tube</a:t>
            </a:r>
          </a:p>
        </p:txBody>
      </p:sp>
      <p:pic>
        <p:nvPicPr>
          <p:cNvPr id="15" name="Content Placeholder 4" descr="A picture containing indoor, object, building&#10;&#10;Description automatically generated">
            <a:extLst>
              <a:ext uri="{FF2B5EF4-FFF2-40B4-BE49-F238E27FC236}">
                <a16:creationId xmlns:a16="http://schemas.microsoft.com/office/drawing/2014/main" id="{16A04269-F90A-4B5B-8423-C15C60CF9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9" b="3121"/>
          <a:stretch/>
        </p:blipFill>
        <p:spPr>
          <a:xfrm rot="5400000">
            <a:off x="-1393477" y="1387059"/>
            <a:ext cx="6864418" cy="4077463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FD12F00-EC5F-4AC5-8048-9D9F3ABE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55E3A"/>
          </a:solidFill>
          <a:ln>
            <a:solidFill>
              <a:srgbClr val="755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29509-3DBF-47AC-AF87-9D123DBD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Fuel tank vent</a:t>
            </a:r>
          </a:p>
        </p:txBody>
      </p:sp>
      <p:pic>
        <p:nvPicPr>
          <p:cNvPr id="8" name="Content Placeholder 4" descr="A picture containing indoor, wall, object, sink&#10;&#10;Description automatically generated">
            <a:extLst>
              <a:ext uri="{FF2B5EF4-FFF2-40B4-BE49-F238E27FC236}">
                <a16:creationId xmlns:a16="http://schemas.microsoft.com/office/drawing/2014/main" id="{8F66C778-7C40-431C-A12C-420ADBC38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213" y="1338593"/>
            <a:ext cx="5588101" cy="41910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9DB232-ADA7-42BF-97E8-FA19E1E0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0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13157-6A4C-4473-9579-AF18C150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Left wing  position light</a:t>
            </a:r>
          </a:p>
        </p:txBody>
      </p:sp>
      <p:pic>
        <p:nvPicPr>
          <p:cNvPr id="8" name="Content Placeholder 4" descr="A picture containing indoor, building, plane, fence&#10;&#10;Description automatically generated">
            <a:extLst>
              <a:ext uri="{FF2B5EF4-FFF2-40B4-BE49-F238E27FC236}">
                <a16:creationId xmlns:a16="http://schemas.microsoft.com/office/drawing/2014/main" id="{A669B1E0-495C-47F8-A835-0F682F157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20936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9752A4-D6C2-47DC-BF53-9ECA9078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12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19A5-33BD-4E61-A993-2C604F69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730" y="499533"/>
            <a:ext cx="3830275" cy="1512147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37394E"/>
                </a:solidFill>
              </a:rPr>
              <a:t>Aileron hinges and drive rod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1B4F3C-43FE-4697-933E-D66349C11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48764" cy="6858000"/>
          </a:xfrm>
          <a:prstGeom prst="rect">
            <a:avLst/>
          </a:prstGeom>
          <a:solidFill>
            <a:srgbClr val="373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4EE18E-6343-4F09-B121-E142D8D8E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7471" cy="4879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wall, bathroom&#10;&#10;Description automatically generated">
            <a:extLst>
              <a:ext uri="{FF2B5EF4-FFF2-40B4-BE49-F238E27FC236}">
                <a16:creationId xmlns:a16="http://schemas.microsoft.com/office/drawing/2014/main" id="{FA3F66A4-F491-49D8-B6D5-69986951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505" y="852162"/>
            <a:ext cx="4243443" cy="31825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B59A85-802D-482F-B0A7-D95C3EF9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0"/>
            <a:ext cx="3107408" cy="28289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F6B0-EB4F-4025-85F6-39C40F54C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751" y="2989781"/>
            <a:ext cx="3092966" cy="3868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DD4EC034-7E82-4CFD-9117-FBA02A25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0990" y="3716190"/>
            <a:ext cx="3244007" cy="2433005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062E153-63F5-4CD4-9DFA-461760B6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29" y="2011680"/>
            <a:ext cx="3830275" cy="400812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1141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885" y="0"/>
            <a:ext cx="433254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2"/>
            <a:ext cx="3429000" cy="505485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84BEE-A332-4287-8592-E4E5C5F9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40817"/>
            <a:ext cx="3174971" cy="2017566"/>
          </a:xfrm>
        </p:spPr>
        <p:txBody>
          <a:bodyPr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</a:rPr>
              <a:t>Flap rollers and drive rod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29167E-E0CA-456A-8B2F-AA81C260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1" y="3429001"/>
            <a:ext cx="4145576" cy="2841198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9" name="Picture 8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556B1879-FF8E-4067-A72B-2B0E63F9E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30300" b="-3"/>
          <a:stretch/>
        </p:blipFill>
        <p:spPr>
          <a:xfrm rot="5400000">
            <a:off x="4861133" y="-506853"/>
            <a:ext cx="2952729" cy="3966436"/>
          </a:xfrm>
          <a:prstGeom prst="rect">
            <a:avLst/>
          </a:prstGeom>
        </p:spPr>
      </p:pic>
      <p:pic>
        <p:nvPicPr>
          <p:cNvPr id="12" name="Content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A3E9DA29-4294-4AFA-A5FC-A426FACD5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r="-4" b="-4"/>
          <a:stretch/>
        </p:blipFill>
        <p:spPr>
          <a:xfrm rot="5400000">
            <a:off x="8203578" y="1563291"/>
            <a:ext cx="4726979" cy="32498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E2AEF9-3220-4407-B76B-1B6E3952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0142"/>
            <a:ext cx="3860771" cy="293214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indoor, necktie, person&#10;&#10;Description automatically generated">
            <a:extLst>
              <a:ext uri="{FF2B5EF4-FFF2-40B4-BE49-F238E27FC236}">
                <a16:creationId xmlns:a16="http://schemas.microsoft.com/office/drawing/2014/main" id="{FB4E6F04-92F1-41E3-B265-BC277F143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r="24922" b="-1"/>
          <a:stretch/>
        </p:blipFill>
        <p:spPr>
          <a:xfrm rot="5400000">
            <a:off x="530286" y="294454"/>
            <a:ext cx="2604266" cy="36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74C3E-0D7F-41F3-984A-F97EB9F92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Baggage door</a:t>
            </a:r>
          </a:p>
        </p:txBody>
      </p:sp>
      <p:pic>
        <p:nvPicPr>
          <p:cNvPr id="8" name="Content Placeholder 4" descr="A close up of a white wall&#10;&#10;Description automatically generated">
            <a:extLst>
              <a:ext uri="{FF2B5EF4-FFF2-40B4-BE49-F238E27FC236}">
                <a16:creationId xmlns:a16="http://schemas.microsoft.com/office/drawing/2014/main" id="{E9D00137-F96B-44ED-8563-E6190539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6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0BC222-15CD-41B7-B939-751E4D76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233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13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A454D-CEC6-4EA7-850F-5DE2160F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Do not push on this surface!!!</a:t>
            </a:r>
          </a:p>
        </p:txBody>
      </p:sp>
      <p:pic>
        <p:nvPicPr>
          <p:cNvPr id="8" name="Content Placeholder 4" descr="A picture containing indoor, floor, wall&#10;&#10;Description automatically generated">
            <a:extLst>
              <a:ext uri="{FF2B5EF4-FFF2-40B4-BE49-F238E27FC236}">
                <a16:creationId xmlns:a16="http://schemas.microsoft.com/office/drawing/2014/main" id="{656167E6-E20A-426F-8DDD-7ACF338F8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9" b="1"/>
          <a:stretch/>
        </p:blipFill>
        <p:spPr>
          <a:xfrm rot="5400000">
            <a:off x="348995" y="-348995"/>
            <a:ext cx="6858000" cy="755599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781080-61E3-49BE-A838-0165915ED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1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3E68-0D6E-4560-BA5E-0CF7DB04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Airworthiness and Registration 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9F96D21-40AF-43E1-9871-C7A5E934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43" y="2011363"/>
            <a:ext cx="5025988" cy="3767137"/>
          </a:xfrm>
        </p:spPr>
      </p:pic>
    </p:spTree>
    <p:extLst>
      <p:ext uri="{BB962C8B-B14F-4D97-AF65-F5344CB8AC3E}">
        <p14:creationId xmlns:p14="http://schemas.microsoft.com/office/powerpoint/2010/main" val="17127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EE2-61AB-430D-8FA8-D1CE2074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646545"/>
                </a:solidFill>
              </a:rPr>
              <a:t>Rudder and elevator </a:t>
            </a:r>
          </a:p>
        </p:txBody>
      </p:sp>
      <p:pic>
        <p:nvPicPr>
          <p:cNvPr id="8" name="Content Placeholder 4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1014B7F1-5846-45E9-B7D1-7FD054641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2" y="1301074"/>
            <a:ext cx="5247747" cy="39358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AD1D7A-CE62-464E-B929-A9A5110F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11680"/>
            <a:ext cx="5142271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99B1-7293-4467-B338-F4125B6A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F523B"/>
                </a:solidFill>
              </a:rPr>
              <a:t>Rudder and elevator</a:t>
            </a:r>
            <a:br>
              <a:rPr lang="en-US">
                <a:solidFill>
                  <a:srgbClr val="5F523B"/>
                </a:solidFill>
              </a:rPr>
            </a:br>
            <a:r>
              <a:rPr lang="en-US">
                <a:solidFill>
                  <a:srgbClr val="5F523B"/>
                </a:solidFill>
              </a:rPr>
              <a:t> drive rods</a:t>
            </a:r>
          </a:p>
        </p:txBody>
      </p:sp>
      <p:pic>
        <p:nvPicPr>
          <p:cNvPr id="8" name="Content Placeholder 4" descr="A view of a bathroom stall&#10;&#10;Description automatically generated">
            <a:extLst>
              <a:ext uri="{FF2B5EF4-FFF2-40B4-BE49-F238E27FC236}">
                <a16:creationId xmlns:a16="http://schemas.microsoft.com/office/drawing/2014/main" id="{980D7F36-2DE0-416E-890F-48D1C63FF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-1393477" y="1387059"/>
            <a:ext cx="6864418" cy="40774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5BC730-E744-4A70-B3F1-445B55740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6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B41AC-2320-404F-80A9-0B2A59EC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Elevator trim tab</a:t>
            </a:r>
          </a:p>
        </p:txBody>
      </p:sp>
      <p:pic>
        <p:nvPicPr>
          <p:cNvPr id="8" name="Content Placeholder 4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51ACD7EB-3DF4-41D2-9012-9C2402ACE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31450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017CA-7677-455C-BA58-1108D477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386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2FAC-9E65-4351-85F3-B208D121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6B392C"/>
                </a:solidFill>
              </a:rPr>
              <a:t>Beacon and VHF antennas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E7A728-C9A6-40A7-B9FF-F7964F63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F44D4BD3-321B-40EE-8B42-42C2D95F7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6721059" y="1393477"/>
            <a:ext cx="6864418" cy="4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5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84C62"/>
          </a:solidFill>
          <a:ln>
            <a:solidFill>
              <a:srgbClr val="38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AF2AA-E27B-4CFE-922C-3457234C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Right wing position light</a:t>
            </a:r>
          </a:p>
        </p:txBody>
      </p:sp>
      <p:pic>
        <p:nvPicPr>
          <p:cNvPr id="8" name="Content Placeholder 4" descr="A picture containing indoor, fence&#10;&#10;Description automatically generated">
            <a:extLst>
              <a:ext uri="{FF2B5EF4-FFF2-40B4-BE49-F238E27FC236}">
                <a16:creationId xmlns:a16="http://schemas.microsoft.com/office/drawing/2014/main" id="{0265E153-F166-4103-81EC-9BB4C25C5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213" y="1338593"/>
            <a:ext cx="5588101" cy="41910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222BC-ACBA-47D2-A333-A3B4A7E8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0B07-C288-462F-929A-2FBE4EE5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65553A"/>
                </a:solidFill>
              </a:rPr>
              <a:t>Brakes and brake lines, left and right</a:t>
            </a:r>
          </a:p>
        </p:txBody>
      </p:sp>
      <p:pic>
        <p:nvPicPr>
          <p:cNvPr id="8" name="Content Placeholder 4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id="{0C9C9763-767F-4FB5-972A-B78696251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-1393477" y="1387059"/>
            <a:ext cx="6864418" cy="40774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051A42-9D31-4952-9809-C5DAD146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00FB-44E9-4653-BA10-54B9AB1D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24B41"/>
                </a:solidFill>
              </a:rPr>
              <a:t>Seat stops, both sides</a:t>
            </a:r>
          </a:p>
        </p:txBody>
      </p:sp>
      <p:pic>
        <p:nvPicPr>
          <p:cNvPr id="8" name="Content Placeholder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F7D15785-9D82-4B54-BD9A-6F561838C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r="-2" b="-2"/>
          <a:stretch/>
        </p:blipFill>
        <p:spPr>
          <a:xfrm rot="5400000">
            <a:off x="-159394" y="1433473"/>
            <a:ext cx="5588101" cy="400131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0F37FA-30A1-4502-996F-61CF5393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011680"/>
            <a:ext cx="6587613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F801-BC62-48A4-AC42-E284D271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03B35"/>
                </a:solidFill>
              </a:rPr>
              <a:t>Wing fuel sumps, both sides</a:t>
            </a:r>
          </a:p>
        </p:txBody>
      </p:sp>
      <p:pic>
        <p:nvPicPr>
          <p:cNvPr id="8" name="Content Placeholder 4" descr="A picture containing car, indoor&#10;&#10;Description automatically generated">
            <a:extLst>
              <a:ext uri="{FF2B5EF4-FFF2-40B4-BE49-F238E27FC236}">
                <a16:creationId xmlns:a16="http://schemas.microsoft.com/office/drawing/2014/main" id="{4FD2BC3C-17F0-4417-9AD8-333797AA5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-1393477" y="1387059"/>
            <a:ext cx="6864418" cy="40774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82F0B1-DC74-4BC2-A73F-80279BD8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9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76445"/>
          </a:solidFill>
          <a:ln>
            <a:solidFill>
              <a:srgbClr val="776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3FF6A-C44F-4AA1-8E84-A30DBE18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Wind screen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Do not clean with Windex or paper towels</a:t>
            </a:r>
          </a:p>
        </p:txBody>
      </p:sp>
      <p:pic>
        <p:nvPicPr>
          <p:cNvPr id="8" name="Content Placeholder 4" descr="A view of a building&#10;&#10;Description automatically generated">
            <a:extLst>
              <a:ext uri="{FF2B5EF4-FFF2-40B4-BE49-F238E27FC236}">
                <a16:creationId xmlns:a16="http://schemas.microsoft.com/office/drawing/2014/main" id="{B0C6B3D4-3288-40E0-96FA-478024A4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213" y="1338593"/>
            <a:ext cx="5588101" cy="41910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F058BA-E23B-4C4F-90E0-DF63BA024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5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DA6B-9B28-40EC-AC86-9BE5CE63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499533"/>
            <a:ext cx="6587613" cy="1658198"/>
          </a:xfrm>
        </p:spPr>
        <p:txBody>
          <a:bodyPr>
            <a:normAutofit/>
          </a:bodyPr>
          <a:lstStyle/>
          <a:p>
            <a:r>
              <a:rPr lang="en-US" dirty="0"/>
              <a:t>Fuel selector </a:t>
            </a:r>
          </a:p>
        </p:txBody>
      </p:sp>
      <p:pic>
        <p:nvPicPr>
          <p:cNvPr id="8" name="Content Placeholder 4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49B52AC4-8F9A-43D5-9948-BB09AC004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r="-2" b="-2"/>
          <a:stretch/>
        </p:blipFill>
        <p:spPr>
          <a:xfrm rot="5400000">
            <a:off x="-159394" y="1433473"/>
            <a:ext cx="5588101" cy="400131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E9239D-49B8-4F6B-AC04-3005F5EB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011680"/>
            <a:ext cx="6587613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BCC3-9FFD-4A97-89A1-8D931719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</a:t>
            </a:r>
            <a:br>
              <a:rPr lang="en-US" dirty="0"/>
            </a:br>
            <a:r>
              <a:rPr lang="en-US" dirty="0"/>
              <a:t>Manual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F26C2-003B-43D0-A4A4-E62390F2D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9674" y="935174"/>
            <a:ext cx="5647647" cy="4233089"/>
          </a:xfrm>
        </p:spPr>
      </p:pic>
    </p:spTree>
    <p:extLst>
      <p:ext uri="{BB962C8B-B14F-4D97-AF65-F5344CB8AC3E}">
        <p14:creationId xmlns:p14="http://schemas.microsoft.com/office/powerpoint/2010/main" val="339798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93FF-147F-462E-9540-A0964C3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05D3F"/>
                </a:solidFill>
              </a:rPr>
              <a:t>Circuit breakers</a:t>
            </a:r>
          </a:p>
        </p:txBody>
      </p:sp>
      <p:pic>
        <p:nvPicPr>
          <p:cNvPr id="8" name="Content Placeholder 4" descr="A picture containing indoor, floor, table, sitting&#10;&#10;Description automatically generated">
            <a:extLst>
              <a:ext uri="{FF2B5EF4-FFF2-40B4-BE49-F238E27FC236}">
                <a16:creationId xmlns:a16="http://schemas.microsoft.com/office/drawing/2014/main" id="{72C96346-7E08-4185-A1F0-42E11BF5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2" y="1301074"/>
            <a:ext cx="5247747" cy="39358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53BC35-128A-489D-8C13-E42C1A50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11680"/>
            <a:ext cx="5142271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155-86E5-4E92-9A20-4A1C5A26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D5E6D"/>
                </a:solidFill>
              </a:rPr>
              <a:t>Ignition key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E793DE9-486B-4CC3-AF65-B5F0B679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4" descr="A picture containing device, clock&#10;&#10;Description automatically generated">
            <a:extLst>
              <a:ext uri="{FF2B5EF4-FFF2-40B4-BE49-F238E27FC236}">
                <a16:creationId xmlns:a16="http://schemas.microsoft.com/office/drawing/2014/main" id="{257FCCD3-7AC7-464C-934A-12336ADB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6721059" y="1393477"/>
            <a:ext cx="6864418" cy="4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6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067F-5486-4F3B-95DB-428112CD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87584C"/>
                </a:solidFill>
              </a:rPr>
              <a:t>Center panel</a:t>
            </a:r>
            <a:br>
              <a:rPr lang="en-US">
                <a:solidFill>
                  <a:srgbClr val="87584C"/>
                </a:solidFill>
              </a:rPr>
            </a:br>
            <a:r>
              <a:rPr lang="en-US">
                <a:solidFill>
                  <a:srgbClr val="87584C"/>
                </a:solidFill>
              </a:rPr>
              <a:t>Radios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08D1B6-72E1-42B0-A864-16807FE3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4" descr="A picture containing indoor, device, cabinet, wall&#10;&#10;Description automatically generated">
            <a:extLst>
              <a:ext uri="{FF2B5EF4-FFF2-40B4-BE49-F238E27FC236}">
                <a16:creationId xmlns:a16="http://schemas.microsoft.com/office/drawing/2014/main" id="{21D45A7C-B094-4371-A4ED-58E14B75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7051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1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D725-42D2-49E0-90A5-1C1C8338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Left panel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Flight instruments</a:t>
            </a:r>
          </a:p>
        </p:txBody>
      </p:sp>
      <p:pic>
        <p:nvPicPr>
          <p:cNvPr id="8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F230DE5C-5FC9-4135-952E-EC3482E31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31625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C9FCDA-E327-41FF-9DAC-2C2035EB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101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7E6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A52FB-6491-4E1E-98A0-A78235BC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Right panel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Engine instrument</a:t>
            </a:r>
          </a:p>
        </p:txBody>
      </p:sp>
      <p:pic>
        <p:nvPicPr>
          <p:cNvPr id="8" name="Content Placeholder 4" descr="A picture containing indoor, device&#10;&#10;Description automatically generated">
            <a:extLst>
              <a:ext uri="{FF2B5EF4-FFF2-40B4-BE49-F238E27FC236}">
                <a16:creationId xmlns:a16="http://schemas.microsoft.com/office/drawing/2014/main" id="{0E41A528-5770-44EA-81CC-96F878934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r="25392" b="1"/>
          <a:stretch/>
        </p:blipFill>
        <p:spPr>
          <a:xfrm rot="5400000">
            <a:off x="348995" y="-348995"/>
            <a:ext cx="6858000" cy="755599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B8A7DE-0048-4829-A80F-67E43978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60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EFD-7A74-4729-8154-D1A307AE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 dirty="0"/>
              <a:t>Weight and Balance</a:t>
            </a:r>
          </a:p>
        </p:txBody>
      </p:sp>
      <p:pic>
        <p:nvPicPr>
          <p:cNvPr id="8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8D07F5D-31AE-47FD-91F0-B002E8130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2" y="1301074"/>
            <a:ext cx="5247747" cy="39358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A7D276-EE82-4FB0-822E-F665F3DB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11680"/>
            <a:ext cx="5142271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8369A-D85F-4298-882E-D187B884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Master and mags</a:t>
            </a:r>
          </a:p>
        </p:txBody>
      </p:sp>
      <p:pic>
        <p:nvPicPr>
          <p:cNvPr id="12" name="Content Placeholder 4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0A62C2F2-E865-42D7-9BCC-C50AE215C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23226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FF3DB3-1EBB-413F-8B8B-98360C8B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415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DA48-3C43-45BB-B6F4-E8669C9D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945343"/>
                </a:solidFill>
              </a:rPr>
              <a:t>Propeller </a:t>
            </a:r>
            <a:br>
              <a:rPr lang="en-US" sz="3800">
                <a:solidFill>
                  <a:srgbClr val="945343"/>
                </a:solidFill>
              </a:rPr>
            </a:br>
            <a:r>
              <a:rPr lang="en-US" sz="3800">
                <a:solidFill>
                  <a:srgbClr val="945343"/>
                </a:solidFill>
              </a:rPr>
              <a:t>Air intake</a:t>
            </a:r>
            <a:br>
              <a:rPr lang="en-US" sz="3800">
                <a:solidFill>
                  <a:srgbClr val="945343"/>
                </a:solidFill>
              </a:rPr>
            </a:br>
            <a:endParaRPr lang="en-US" sz="3800">
              <a:solidFill>
                <a:srgbClr val="945343"/>
              </a:solidFill>
            </a:endParaRPr>
          </a:p>
        </p:txBody>
      </p:sp>
      <p:pic>
        <p:nvPicPr>
          <p:cNvPr id="8" name="Content Placeholder 4" descr="A picture containing building, floor, indoor, wall&#10;&#10;Description automatically generated">
            <a:extLst>
              <a:ext uri="{FF2B5EF4-FFF2-40B4-BE49-F238E27FC236}">
                <a16:creationId xmlns:a16="http://schemas.microsoft.com/office/drawing/2014/main" id="{E436CCD4-8BCD-4AFA-BFCE-EF3DB0E8D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2" y="1301074"/>
            <a:ext cx="5247747" cy="3935810"/>
          </a:xfrm>
          <a:prstGeom prst="rect">
            <a:avLst/>
          </a:prstGeom>
        </p:spPr>
      </p:pic>
      <p:pic>
        <p:nvPicPr>
          <p:cNvPr id="7" name="Content Placeholder 6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F9EB7A48-E618-45A2-825E-C4AA05523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8975" y="2495463"/>
            <a:ext cx="3865563" cy="2897361"/>
          </a:xfrm>
        </p:spPr>
      </p:pic>
    </p:spTree>
    <p:extLst>
      <p:ext uri="{BB962C8B-B14F-4D97-AF65-F5344CB8AC3E}">
        <p14:creationId xmlns:p14="http://schemas.microsoft.com/office/powerpoint/2010/main" val="17597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CE22-9322-4535-A07C-4FE2481B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D8C80"/>
                </a:solidFill>
              </a:rPr>
              <a:t>Lower fuel sump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C5718-0ABD-4F03-854E-FDFF103F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1046947A-A0D4-4B95-976A-7B7AC72A2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/>
          <a:stretch/>
        </p:blipFill>
        <p:spPr>
          <a:xfrm rot="5400000">
            <a:off x="6721059" y="1393477"/>
            <a:ext cx="6864418" cy="40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243B-555B-4030-B1DF-264623B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99533"/>
            <a:ext cx="5142271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857355"/>
                </a:solidFill>
              </a:rPr>
              <a:t>Oil dip stick</a:t>
            </a:r>
          </a:p>
        </p:txBody>
      </p:sp>
      <p:pic>
        <p:nvPicPr>
          <p:cNvPr id="8" name="Content Placeholder 4" descr="A picture containing indoor, object, engine&#10;&#10;Description automatically generated">
            <a:extLst>
              <a:ext uri="{FF2B5EF4-FFF2-40B4-BE49-F238E27FC236}">
                <a16:creationId xmlns:a16="http://schemas.microsoft.com/office/drawing/2014/main" id="{D68A02E1-4962-4957-A7B2-694AD5CC8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32" y="1301074"/>
            <a:ext cx="5247747" cy="393581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DDCAA0D-462C-4D3D-9F05-9D0895BB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011680"/>
            <a:ext cx="5142271" cy="38647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42D27-5A3E-4B30-8488-6A6DC2AB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Strut extension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C569AAF-6C35-43DC-8F9C-6CAC8D08B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27951" b="-2"/>
          <a:stretch/>
        </p:blipFill>
        <p:spPr>
          <a:xfrm rot="5400000">
            <a:off x="979213" y="294866"/>
            <a:ext cx="5588101" cy="627852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8AC1FB-3F9D-4D3A-9774-0A909C1B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212" y="2419773"/>
            <a:ext cx="3401568" cy="33580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69625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 Light</vt:lpstr>
      <vt:lpstr>Metropolitan</vt:lpstr>
      <vt:lpstr>T41A walk around</vt:lpstr>
      <vt:lpstr>Airworthiness and Registration </vt:lpstr>
      <vt:lpstr>Operating Manual </vt:lpstr>
      <vt:lpstr>Weight and Balance</vt:lpstr>
      <vt:lpstr>Master and mags</vt:lpstr>
      <vt:lpstr>Propeller  Air intake </vt:lpstr>
      <vt:lpstr>Lower fuel sump</vt:lpstr>
      <vt:lpstr>Oil dip stick</vt:lpstr>
      <vt:lpstr>Strut extension</vt:lpstr>
      <vt:lpstr>Nose Tire inflation Tire inflation</vt:lpstr>
      <vt:lpstr>Static port</vt:lpstr>
      <vt:lpstr>Cabin air vent</vt:lpstr>
      <vt:lpstr>Pitot tube</vt:lpstr>
      <vt:lpstr>Fuel tank vent</vt:lpstr>
      <vt:lpstr>Left wing  position light</vt:lpstr>
      <vt:lpstr>Aileron hinges and drive rod </vt:lpstr>
      <vt:lpstr>Flap rollers and drive rod</vt:lpstr>
      <vt:lpstr>Baggage door</vt:lpstr>
      <vt:lpstr>Do not push on this surface!!!</vt:lpstr>
      <vt:lpstr>Rudder and elevator </vt:lpstr>
      <vt:lpstr>Rudder and elevator  drive rods</vt:lpstr>
      <vt:lpstr>Elevator trim tab</vt:lpstr>
      <vt:lpstr>Beacon and VHF antennas</vt:lpstr>
      <vt:lpstr>Right wing position light</vt:lpstr>
      <vt:lpstr>Brakes and brake lines, left and right</vt:lpstr>
      <vt:lpstr>Seat stops, both sides</vt:lpstr>
      <vt:lpstr>Wing fuel sumps, both sides</vt:lpstr>
      <vt:lpstr>Wind screen Do not clean with Windex or paper towels</vt:lpstr>
      <vt:lpstr>Fuel selector </vt:lpstr>
      <vt:lpstr>Circuit breakers</vt:lpstr>
      <vt:lpstr>Ignition key</vt:lpstr>
      <vt:lpstr>Center panel Radios</vt:lpstr>
      <vt:lpstr>Left panel Flight instruments</vt:lpstr>
      <vt:lpstr>Right panel Engine instrument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T41A walk around</dc:title>
  <dc:creator>Henry Barrett</dc:creator>
  <cp:lastModifiedBy>Gerald Oliver</cp:lastModifiedBy>
  <cp:revision>1</cp:revision>
  <dcterms:created xsi:type="dcterms:W3CDTF">2019-02-27T00:33:13Z</dcterms:created>
  <dcterms:modified xsi:type="dcterms:W3CDTF">2023-12-19T21:53:51Z</dcterms:modified>
</cp:coreProperties>
</file>