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9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DC651-E0A0-472B-BFAB-DE7A6B7E22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F7C0B7-6803-4341-B650-D3F61D20B2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D8740-9AF4-43C8-960D-FFC85D3B0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2D217-848F-4308-B6F4-9D5D88326CD4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00BA2C-A1A6-42CC-AA57-7055BFEEB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29AFAA-85EF-446F-BA2F-46ED1BE2A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FAD21-8D38-41BD-9E1D-9058801ED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7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FBB1A-35C7-4FB6-A79F-57C2C48C4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92ACED-1686-4EFA-BCB0-04212DA69A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E3FFA8-1474-45B8-AD08-2B5DC1AEE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2D217-848F-4308-B6F4-9D5D88326CD4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012C57-DCF7-4EEA-BCB3-B8695AFA3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BAB78A-8F08-441E-B251-F11CE551D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FAD21-8D38-41BD-9E1D-9058801ED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78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E2D96F-75E8-416A-8C9D-2B1493ADC2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124D71-8169-40DC-9D10-8ABD1767A0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D44242-A47A-4240-B4FD-C909CC0C9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2D217-848F-4308-B6F4-9D5D88326CD4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E7773F-4AE9-4622-AC6C-FEB772F0B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C846A-B000-47E0-9331-5BC3AE6ED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FAD21-8D38-41BD-9E1D-9058801ED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462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2F8CC-3BCA-4B66-968C-56CCA7655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58E5AA-099A-4826-8905-2CA45B1351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31456A-CD5C-4F38-B97E-ADD3CB130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2D217-848F-4308-B6F4-9D5D88326CD4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48F025-9950-4F9C-9B6B-C645BC855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FA9F29-CEAD-499D-A89B-1B9418E25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FAD21-8D38-41BD-9E1D-9058801ED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330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B0AE1-4E53-42E6-8C40-C7593427D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19232E-D550-4B3F-8C66-2BBDE436BF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C14055-6864-474C-839E-0E1E5DFBD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2D217-848F-4308-B6F4-9D5D88326CD4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8ECD85-208F-4FCB-82D9-6119651DC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1FFFE5-B29E-42E4-96EA-418B9764F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FAD21-8D38-41BD-9E1D-9058801ED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952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5CE6C-D712-4AF8-B511-3F98A70D0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C7F17-3EE9-4A82-BCD0-68ADBE7A29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2ACA9E-7F43-4663-971B-481EFDCF91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8503B5-ABF2-4751-963B-C36EE7F57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2D217-848F-4308-B6F4-9D5D88326CD4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9D730D-CDC3-4DA5-BAB6-9B7102129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2847A1-1D7F-4E32-B75A-AE513FA53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FAD21-8D38-41BD-9E1D-9058801ED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168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5DDE5-41F1-43A9-B740-2893DE15F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69616A-3D40-46AA-911C-21E71DE352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BD8790-C4F5-4B3F-B584-0E369A8B15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5AFB07-92F3-44BB-B22B-D17267833D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47A9ED-8592-4A07-B12A-A23DE38CF2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2D4485-62BD-4950-8443-F70A9D2C2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2D217-848F-4308-B6F4-9D5D88326CD4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E3CA27-8F07-4FD4-8AD4-2D04B43A8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CA8753-ADF8-4E0B-B3B2-BB6754623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FAD21-8D38-41BD-9E1D-9058801ED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144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B5C5E-1085-461A-B707-3E541971B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521690-850F-4480-8EB3-20EF4E475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2D217-848F-4308-B6F4-9D5D88326CD4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79FE90-CEB3-49A4-AFCC-6858AD8B1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114BFD-8A9D-4B30-901F-B8DAC6250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FAD21-8D38-41BD-9E1D-9058801ED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465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AFBE65-74AD-4928-B50C-5A081F4C0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2D217-848F-4308-B6F4-9D5D88326CD4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EE85FF-5B15-4AF4-A2A1-BD96B4E62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4DD8B0-8197-4222-BC00-79B12FAD3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FAD21-8D38-41BD-9E1D-9058801ED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214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85748-E552-487A-9428-DC18B748A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47951-3136-420F-A311-445E82E69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41B083-256E-4D8F-AE49-254E9293F1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B95FC7-D18B-4741-8745-75BC323A8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2D217-848F-4308-B6F4-9D5D88326CD4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F28D71-C852-401B-9510-A35646703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6EC454-F7C7-4B76-9BE9-E0E8BB11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FAD21-8D38-41BD-9E1D-9058801ED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635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9F810-A39F-4E3C-98EB-6BC8FC1DC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583A2E-E568-404D-9B4C-2CBE45F722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92CE36-12C4-4ABF-A0A6-5D420CDD2B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3BBF25-53FC-48A2-9AD6-D662D2277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2D217-848F-4308-B6F4-9D5D88326CD4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5DCEA9-6470-4E5A-81CF-EFC42492E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DB2105-2855-440F-90BE-8B3CA73B0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FAD21-8D38-41BD-9E1D-9058801ED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300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4D3D2-DD2E-4FAD-A5AD-AE4460785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B7FE76-8C0F-4440-83C7-62947BB37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33C1D5-30B7-487C-9724-AAF07D134E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2D217-848F-4308-B6F4-9D5D88326CD4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5AF2DD-4DE4-4C22-9E1A-AE5F92DB46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C6696B-9051-4A51-97B5-CBA1379CD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FAD21-8D38-41BD-9E1D-9058801ED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471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2D0E77D-7B10-41B7-8247-259AC41FB2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228817"/>
            <a:ext cx="9144000" cy="771092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Emergency Extraction Information for Aircraft </a:t>
            </a:r>
            <a:br>
              <a:rPr lang="en-US" dirty="0"/>
            </a:br>
            <a:r>
              <a:rPr lang="en-US" b="1" dirty="0"/>
              <a:t>N 41AF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 descr="A small airplane is parked on the side of a building&#10;&#10;Description automatically generated">
            <a:extLst>
              <a:ext uri="{FF2B5EF4-FFF2-40B4-BE49-F238E27FC236}">
                <a16:creationId xmlns:a16="http://schemas.microsoft.com/office/drawing/2014/main" id="{E5E9E06A-BCEE-4EEC-90A8-B7BFDD8176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192" y="2221017"/>
            <a:ext cx="4412974" cy="3309731"/>
          </a:xfrm>
          <a:prstGeom prst="rect">
            <a:avLst/>
          </a:prstGeom>
        </p:spPr>
      </p:pic>
      <p:pic>
        <p:nvPicPr>
          <p:cNvPr id="7" name="Picture 6" descr="A picture containing transport, indoor, plane&#10;&#10;Description automatically generated">
            <a:extLst>
              <a:ext uri="{FF2B5EF4-FFF2-40B4-BE49-F238E27FC236}">
                <a16:creationId xmlns:a16="http://schemas.microsoft.com/office/drawing/2014/main" id="{5911D092-8F68-406D-B8E1-8CA44280F7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876" y="2221016"/>
            <a:ext cx="4412975" cy="330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089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D59E6-90EF-4C63-A70E-D58CC1D81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N41AF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A6747D-4620-4533-9790-7D23BAC939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Aircraft Type:T41 (C-172)</a:t>
            </a:r>
          </a:p>
          <a:p>
            <a:r>
              <a:rPr lang="en-US" dirty="0"/>
              <a:t>Registration:N41AF</a:t>
            </a:r>
          </a:p>
          <a:p>
            <a:r>
              <a:rPr lang="en-US" dirty="0"/>
              <a:t>Pilot </a:t>
            </a:r>
            <a:r>
              <a:rPr lang="en-US" dirty="0" err="1"/>
              <a:t>Name:Loren</a:t>
            </a:r>
            <a:r>
              <a:rPr lang="en-US" dirty="0"/>
              <a:t> Swanson</a:t>
            </a:r>
          </a:p>
          <a:p>
            <a:r>
              <a:rPr lang="en-US" dirty="0"/>
              <a:t>Emergency Contact </a:t>
            </a:r>
            <a:r>
              <a:rPr lang="en-US" dirty="0" err="1"/>
              <a:t>Name:Jim</a:t>
            </a:r>
            <a:r>
              <a:rPr lang="en-US" dirty="0"/>
              <a:t> Breitenstine</a:t>
            </a:r>
          </a:p>
          <a:p>
            <a:r>
              <a:rPr lang="en-US" dirty="0"/>
              <a:t>Emergency Contact Number:817-343-6223</a:t>
            </a:r>
          </a:p>
          <a:p>
            <a:r>
              <a:rPr lang="en-US" dirty="0"/>
              <a:t>Date:4/28/2019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515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029B2-2B4D-4F95-A859-8F622B4F5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Electrical/Ignition System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77A2D9-65B7-49BE-BB0A-7DD1F59443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N41AF</a:t>
            </a:r>
          </a:p>
          <a:p>
            <a:endParaRPr lang="en-US" dirty="0"/>
          </a:p>
        </p:txBody>
      </p:sp>
      <p:pic>
        <p:nvPicPr>
          <p:cNvPr id="5" name="Picture 4" descr="A picture containing indoor, floor&#10;&#10;Description automatically generated">
            <a:extLst>
              <a:ext uri="{FF2B5EF4-FFF2-40B4-BE49-F238E27FC236}">
                <a16:creationId xmlns:a16="http://schemas.microsoft.com/office/drawing/2014/main" id="{F5ABAE1B-376F-416D-9042-78DFF4C67E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67956" y="2346100"/>
            <a:ext cx="4740441" cy="35531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2E4061-4F8B-4B9F-88F1-646E1677D36C}"/>
              </a:ext>
            </a:extLst>
          </p:cNvPr>
          <p:cNvSpPr txBox="1"/>
          <p:nvPr/>
        </p:nvSpPr>
        <p:spPr>
          <a:xfrm>
            <a:off x="3084486" y="3262630"/>
            <a:ext cx="30961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Master electrical switch (red)</a:t>
            </a:r>
          </a:p>
          <a:p>
            <a:r>
              <a:rPr lang="en-US" dirty="0"/>
              <a:t>Push off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Magneto switch – key CC off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037573CE-FD3E-416A-BE0D-CDD71046A45E}"/>
              </a:ext>
            </a:extLst>
          </p:cNvPr>
          <p:cNvSpPr/>
          <p:nvPr/>
        </p:nvSpPr>
        <p:spPr>
          <a:xfrm rot="948970" flipV="1">
            <a:off x="6234531" y="3544576"/>
            <a:ext cx="2165684" cy="6964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671B79D9-0B08-4E50-B72A-B0482707708E}"/>
              </a:ext>
            </a:extLst>
          </p:cNvPr>
          <p:cNvSpPr/>
          <p:nvPr/>
        </p:nvSpPr>
        <p:spPr>
          <a:xfrm rot="21307530">
            <a:off x="6320589" y="4908884"/>
            <a:ext cx="2133545" cy="4103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5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D91D0-251B-4F0C-B098-F20E13E7F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Harnesses      N41AF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 descr="A picture containing indoor&#10;&#10;Description automatically generated">
            <a:extLst>
              <a:ext uri="{FF2B5EF4-FFF2-40B4-BE49-F238E27FC236}">
                <a16:creationId xmlns:a16="http://schemas.microsoft.com/office/drawing/2014/main" id="{F61F6F92-46E8-45AA-A5E8-7014311B3B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19538" y="2370760"/>
            <a:ext cx="4352925" cy="326265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17183B-C3F5-4F26-8941-4E81215642C9}"/>
              </a:ext>
            </a:extLst>
          </p:cNvPr>
          <p:cNvSpPr txBox="1"/>
          <p:nvPr/>
        </p:nvSpPr>
        <p:spPr>
          <a:xfrm>
            <a:off x="1363579" y="2133600"/>
            <a:ext cx="17806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Auto style belt </a:t>
            </a:r>
          </a:p>
          <a:p>
            <a:endParaRPr lang="en-US" dirty="0"/>
          </a:p>
          <a:p>
            <a:r>
              <a:rPr lang="en-US" dirty="0"/>
              <a:t>4 passenger max</a:t>
            </a:r>
          </a:p>
        </p:txBody>
      </p:sp>
    </p:spTree>
    <p:extLst>
      <p:ext uri="{BB962C8B-B14F-4D97-AF65-F5344CB8AC3E}">
        <p14:creationId xmlns:p14="http://schemas.microsoft.com/office/powerpoint/2010/main" val="3646499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335D7-CC8F-4965-B26C-813D66704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Hazmat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540540-AF44-4A3E-934B-02A971844C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N41AF</a:t>
            </a:r>
          </a:p>
          <a:p>
            <a:endParaRPr lang="en-US" dirty="0"/>
          </a:p>
          <a:p>
            <a:r>
              <a:rPr lang="en-US" dirty="0"/>
              <a:t>100LL fuel in both wings</a:t>
            </a:r>
          </a:p>
        </p:txBody>
      </p:sp>
    </p:spTree>
    <p:extLst>
      <p:ext uri="{BB962C8B-B14F-4D97-AF65-F5344CB8AC3E}">
        <p14:creationId xmlns:p14="http://schemas.microsoft.com/office/powerpoint/2010/main" val="3047153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DC8A8-6868-4DB3-8DAE-E5003D4F4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Fuel System     N41AF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 descr="A picture containing indoor, wall&#10;&#10;Description automatically generated">
            <a:extLst>
              <a:ext uri="{FF2B5EF4-FFF2-40B4-BE49-F238E27FC236}">
                <a16:creationId xmlns:a16="http://schemas.microsoft.com/office/drawing/2014/main" id="{E0F9154C-6D27-4631-8DA8-561C947F0B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27960" y="1365539"/>
            <a:ext cx="4352925" cy="3262654"/>
          </a:xfrm>
        </p:spPr>
      </p:pic>
      <p:pic>
        <p:nvPicPr>
          <p:cNvPr id="7" name="Picture 6" descr="A picture containing device, control panel, different, indoor&#10;&#10;Description automatically generated">
            <a:extLst>
              <a:ext uri="{FF2B5EF4-FFF2-40B4-BE49-F238E27FC236}">
                <a16:creationId xmlns:a16="http://schemas.microsoft.com/office/drawing/2014/main" id="{895BD71E-4FC5-430A-B69E-D9D927DE05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625" y="1712565"/>
            <a:ext cx="4580020" cy="343287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E075595-A2B4-44FB-916A-12067B06196D}"/>
              </a:ext>
            </a:extLst>
          </p:cNvPr>
          <p:cNvSpPr txBox="1"/>
          <p:nvPr/>
        </p:nvSpPr>
        <p:spPr>
          <a:xfrm>
            <a:off x="673767" y="5719010"/>
            <a:ext cx="3994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Mixture shutoff              center panel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E99946FB-43FB-47EF-A223-16053F2047B7}"/>
              </a:ext>
            </a:extLst>
          </p:cNvPr>
          <p:cNvSpPr/>
          <p:nvPr/>
        </p:nvSpPr>
        <p:spPr>
          <a:xfrm rot="16200000">
            <a:off x="1971069" y="5320674"/>
            <a:ext cx="1167133" cy="3682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6179C8-9099-43B6-930E-E404938C1EB5}"/>
              </a:ext>
            </a:extLst>
          </p:cNvPr>
          <p:cNvSpPr txBox="1"/>
          <p:nvPr/>
        </p:nvSpPr>
        <p:spPr>
          <a:xfrm>
            <a:off x="8240676" y="5443941"/>
            <a:ext cx="2695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Main fuel shutoff  - lower center </a:t>
            </a:r>
          </a:p>
        </p:txBody>
      </p:sp>
    </p:spTree>
    <p:extLst>
      <p:ext uri="{BB962C8B-B14F-4D97-AF65-F5344CB8AC3E}">
        <p14:creationId xmlns:p14="http://schemas.microsoft.com/office/powerpoint/2010/main" val="1004799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6DAFC-DE14-48DF-865C-3871320EE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Canopy System     N41AF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 descr="A picture containing indoor, fence&#10;&#10;Description automatically generated">
            <a:extLst>
              <a:ext uri="{FF2B5EF4-FFF2-40B4-BE49-F238E27FC236}">
                <a16:creationId xmlns:a16="http://schemas.microsoft.com/office/drawing/2014/main" id="{8AC3B2ED-AC68-4D55-A11D-76F855E771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25855" y="1797673"/>
            <a:ext cx="4352925" cy="326265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B8F735A-3297-45EE-9DAB-B1C4B37343B7}"/>
              </a:ext>
            </a:extLst>
          </p:cNvPr>
          <p:cNvSpPr txBox="1"/>
          <p:nvPr/>
        </p:nvSpPr>
        <p:spPr>
          <a:xfrm>
            <a:off x="2759242" y="2791326"/>
            <a:ext cx="2891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Doors located on each side of the aircraft</a:t>
            </a:r>
          </a:p>
        </p:txBody>
      </p:sp>
    </p:spTree>
    <p:extLst>
      <p:ext uri="{BB962C8B-B14F-4D97-AF65-F5344CB8AC3E}">
        <p14:creationId xmlns:p14="http://schemas.microsoft.com/office/powerpoint/2010/main" val="1303432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D59E6-90EF-4C63-A70E-D58CC1D81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N41AF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A6747D-4620-4533-9790-7D23BAC939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Aircraft Type:T41 (C-172)</a:t>
            </a:r>
          </a:p>
          <a:p>
            <a:r>
              <a:rPr lang="en-US" dirty="0"/>
              <a:t>Registration:N41AF</a:t>
            </a:r>
          </a:p>
          <a:p>
            <a:r>
              <a:rPr lang="en-US" dirty="0"/>
              <a:t>Pilot Name: Keith Barrett</a:t>
            </a:r>
          </a:p>
          <a:p>
            <a:r>
              <a:rPr lang="en-US" dirty="0"/>
              <a:t>Emergency Contact Name: Jim Breitenstine</a:t>
            </a:r>
          </a:p>
          <a:p>
            <a:r>
              <a:rPr lang="en-US" dirty="0"/>
              <a:t>Emergency Contact Number:817-343-6223</a:t>
            </a:r>
          </a:p>
          <a:p>
            <a:r>
              <a:rPr lang="en-US" dirty="0"/>
              <a:t>Date:9/30/2023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9438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132</Words>
  <Application>Microsoft Office PowerPoint</Application>
  <PresentationFormat>Widescreen</PresentationFormat>
  <Paragraphs>37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N41AF</vt:lpstr>
      <vt:lpstr>Electrical/Ignition System </vt:lpstr>
      <vt:lpstr>Harnesses      N41AF </vt:lpstr>
      <vt:lpstr>Hazmat </vt:lpstr>
      <vt:lpstr>Fuel System     N41AF </vt:lpstr>
      <vt:lpstr>Canopy System     N41AF </vt:lpstr>
      <vt:lpstr>N41AF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Henry Barrett</dc:creator>
  <cp:lastModifiedBy>Gerald Oliver</cp:lastModifiedBy>
  <cp:revision>8</cp:revision>
  <dcterms:created xsi:type="dcterms:W3CDTF">2019-04-23T22:14:24Z</dcterms:created>
  <dcterms:modified xsi:type="dcterms:W3CDTF">2023-12-19T21:39:02Z</dcterms:modified>
</cp:coreProperties>
</file>